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5" r:id="rId7"/>
    <p:sldId id="260" r:id="rId8"/>
    <p:sldId id="274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E45"/>
    <a:srgbClr val="222222"/>
    <a:srgbClr val="1B1C1D"/>
    <a:srgbClr val="0B0C0E"/>
    <a:srgbClr val="000201"/>
    <a:srgbClr val="000000"/>
    <a:srgbClr val="F5F4F4"/>
    <a:srgbClr val="D2D4D3"/>
    <a:srgbClr val="1C8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01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45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07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4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0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5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6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41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7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6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64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E235-2429-4EB8-9DD2-1012098948C3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4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스타워드 배경화면 모음, 듀얼모니터 배경화면 설정방법까지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4445540" cy="6858000"/>
            <a:chOff x="0" y="0"/>
            <a:chExt cx="4250988" cy="6858000"/>
          </a:xfrm>
          <a:solidFill>
            <a:srgbClr val="1C8AD9"/>
          </a:solidFill>
        </p:grpSpPr>
        <p:sp>
          <p:nvSpPr>
            <p:cNvPr id="7" name="평행 사변형 6"/>
            <p:cNvSpPr/>
            <p:nvPr/>
          </p:nvSpPr>
          <p:spPr>
            <a:xfrm>
              <a:off x="1789890" y="0"/>
              <a:ext cx="2461098" cy="6858000"/>
            </a:xfrm>
            <a:prstGeom prst="parallelogram">
              <a:avLst>
                <a:gd name="adj" fmla="val 42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C8AD9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0"/>
              <a:ext cx="287938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C8AD9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9325" y="1517515"/>
            <a:ext cx="3309028" cy="2180052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  <a:t>Project </a:t>
            </a:r>
            <a:b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  <a:t>Portfolio</a:t>
            </a:r>
            <a:b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</a:br>
            <a:r>
              <a:rPr lang="en-US" altLang="ko-KR" sz="2800" dirty="0" smtClean="0">
                <a:solidFill>
                  <a:srgbClr val="FEDE45"/>
                </a:solidFill>
                <a:latin typeface="Star Wars" pitchFamily="2" charset="0"/>
              </a:rPr>
              <a:t>Star wars </a:t>
            </a:r>
            <a:br>
              <a:rPr lang="en-US" altLang="ko-KR" sz="2800" dirty="0" smtClean="0">
                <a:solidFill>
                  <a:srgbClr val="FEDE45"/>
                </a:solidFill>
                <a:latin typeface="Star Wars" pitchFamily="2" charset="0"/>
              </a:rPr>
            </a:br>
            <a:r>
              <a:rPr lang="en-US" altLang="ko-KR" sz="2800" dirty="0" smtClean="0">
                <a:solidFill>
                  <a:srgbClr val="FEDE45"/>
                </a:solidFill>
                <a:latin typeface="Star Wars" pitchFamily="2" charset="0"/>
              </a:rPr>
              <a:t>Figure Shop</a:t>
            </a:r>
            <a:endParaRPr lang="ko-KR" altLang="en-US" sz="2800" dirty="0">
              <a:solidFill>
                <a:srgbClr val="FEDE45"/>
              </a:solidFill>
              <a:latin typeface="Star Wars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19325" y="5933872"/>
            <a:ext cx="2463402" cy="762787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>
                <a:solidFill>
                  <a:schemeClr val="bg1"/>
                </a:solidFill>
              </a:rPr>
              <a:t>서영석</a:t>
            </a:r>
            <a:r>
              <a:rPr lang="en-US" altLang="ko-KR" sz="1400" dirty="0" smtClean="0">
                <a:solidFill>
                  <a:schemeClr val="bg1"/>
                </a:solidFill>
              </a:rPr>
              <a:t>(Young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suk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Seo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US" altLang="ko-KR" sz="1400" dirty="0" smtClean="0">
                <a:solidFill>
                  <a:schemeClr val="bg1"/>
                </a:solidFill>
              </a:rPr>
              <a:t>2024.04.01~2024.04.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87549"/>
            <a:ext cx="1271483" cy="127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8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Prototype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3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Prototype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46068" y="632619"/>
            <a:ext cx="232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Product Detail</a:t>
            </a:r>
            <a:endParaRPr lang="en-US" altLang="ko-KR" dirty="0" smtClean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68" y="1201366"/>
            <a:ext cx="1515726" cy="47470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06" y="1206230"/>
            <a:ext cx="2927970" cy="31079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300" y="1201366"/>
            <a:ext cx="2957442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6891" y="1193863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Swiper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4"/>
          <a:stretch/>
        </p:blipFill>
        <p:spPr>
          <a:xfrm>
            <a:off x="4066891" y="2086019"/>
            <a:ext cx="3796949" cy="16707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59" y="3756818"/>
            <a:ext cx="3796949" cy="16155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5" y="2187570"/>
            <a:ext cx="2171783" cy="39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9" b="51779"/>
          <a:stretch/>
        </p:blipFill>
        <p:spPr>
          <a:xfrm>
            <a:off x="3417469" y="2072534"/>
            <a:ext cx="4800724" cy="19057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19" y="3543587"/>
            <a:ext cx="3162808" cy="30064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6891" y="1193863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Double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Swiper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58" y="297467"/>
            <a:ext cx="2772345" cy="60932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29804" y="1663976"/>
            <a:ext cx="388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한 페이지 내에서 두 개의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Swiper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 별도로 기능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3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6891" y="1193863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Page information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01" y="1868416"/>
            <a:ext cx="3757837" cy="28391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92" y="4707600"/>
            <a:ext cx="1799846" cy="13681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50" y="4707600"/>
            <a:ext cx="1818943" cy="13489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00" y="1162910"/>
            <a:ext cx="2310160" cy="4912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91087" y="1561917"/>
            <a:ext cx="388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Router URL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패러미터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응용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4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6891" y="1193863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Tap detail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56" b="33333"/>
          <a:stretch/>
        </p:blipFill>
        <p:spPr>
          <a:xfrm>
            <a:off x="5140790" y="1853120"/>
            <a:ext cx="6229724" cy="9727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44" b="32656"/>
          <a:stretch/>
        </p:blipFill>
        <p:spPr>
          <a:xfrm>
            <a:off x="5341361" y="4246495"/>
            <a:ext cx="4713420" cy="7441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14" y="2825886"/>
            <a:ext cx="3109826" cy="35853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0" b="12603"/>
          <a:stretch/>
        </p:blipFill>
        <p:spPr>
          <a:xfrm>
            <a:off x="3793047" y="1719913"/>
            <a:ext cx="2087804" cy="45155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11457" y="1193863"/>
            <a:ext cx="388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Tap UI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는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Product, preview, Review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로 구분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9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4431" y="1045952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Cart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1" y="1989920"/>
            <a:ext cx="4481269" cy="18527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46" y="4299408"/>
            <a:ext cx="2186825" cy="16534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80933" y="6252891"/>
            <a:ext cx="2367160" cy="31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Sort by name(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이름순 정렬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17" y="5848668"/>
            <a:ext cx="2180273" cy="2083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0" y="4277916"/>
            <a:ext cx="4600835" cy="49515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56" y="5702012"/>
            <a:ext cx="3171825" cy="8572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57" y="1843667"/>
            <a:ext cx="1927488" cy="22166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85510" y="6252891"/>
            <a:ext cx="2367160" cy="31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수량 증가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&amp;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가격계산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10870" y="1486306"/>
            <a:ext cx="388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Redux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를 사용한 장바구니 페이지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1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4431" y="1045952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Login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"/>
          <a:stretch/>
        </p:blipFill>
        <p:spPr>
          <a:xfrm>
            <a:off x="3844368" y="2057051"/>
            <a:ext cx="3881852" cy="18667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3" y="2215554"/>
            <a:ext cx="3771806" cy="403211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04" y="4231611"/>
            <a:ext cx="2836245" cy="9350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31" y="5166637"/>
            <a:ext cx="2907510" cy="9438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51950" y="1569172"/>
            <a:ext cx="7629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정규표현식을 사용한 로그인 페이지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맞지 않는 형식을 사용할 경우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경고창이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출력됨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9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4431" y="1045952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Event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1" y="2346180"/>
            <a:ext cx="8142478" cy="6131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31" y="3042901"/>
            <a:ext cx="5405178" cy="18991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1950" y="1606141"/>
            <a:ext cx="3888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30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초간 지속되는 이벤트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7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Review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5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review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1950" y="1395086"/>
            <a:ext cx="434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평가 점수</a:t>
            </a:r>
            <a:endParaRPr lang="ko-KR" altLang="en-US" sz="2400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746537" y="1980420"/>
            <a:ext cx="7574500" cy="0"/>
          </a:xfrm>
          <a:prstGeom prst="line">
            <a:avLst/>
          </a:prstGeom>
          <a:ln w="57150">
            <a:solidFill>
              <a:srgbClr val="FEDE4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76139" y="3461704"/>
            <a:ext cx="72448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EDE45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4.5</a:t>
            </a:r>
          </a:p>
          <a:p>
            <a:endParaRPr lang="en-US" altLang="ko-KR" sz="2800" b="1" dirty="0">
              <a:solidFill>
                <a:srgbClr val="FEDE45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 프로젝트를 진행 중 어려움과 작은 문제점을 찾아내며 해결된 작은 문제들이 모두 자연스러운 테마로 변하는 과정에서 큰 만족감을 느꼈습니다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결론은 제가 초기 고안 스타일의 테마가 완성되어 만족스러웠지만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이런 효과도 대입했다면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좋았을텐데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’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라는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생각또한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많이 남긴 프로젝트였습니다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0" name="포인트가 5개인 별 9"/>
          <p:cNvSpPr/>
          <p:nvPr/>
        </p:nvSpPr>
        <p:spPr>
          <a:xfrm>
            <a:off x="4076140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5195612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6315084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7434556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8554028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noFill/>
          <a:ln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95130" y="2574897"/>
            <a:ext cx="4134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Thank</a:t>
            </a:r>
          </a:p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you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712336" y="5286894"/>
            <a:ext cx="6500552" cy="0"/>
          </a:xfrm>
          <a:prstGeom prst="line">
            <a:avLst/>
          </a:prstGeom>
          <a:ln w="76200">
            <a:solidFill>
              <a:srgbClr val="FEDE4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712336" y="1432560"/>
            <a:ext cx="6500552" cy="0"/>
          </a:xfrm>
          <a:prstGeom prst="line">
            <a:avLst/>
          </a:prstGeom>
          <a:ln w="76200">
            <a:solidFill>
              <a:srgbClr val="FEDE4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9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5443" y="1423116"/>
            <a:ext cx="3218234" cy="704917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smtClean="0">
                <a:solidFill>
                  <a:srgbClr val="FEDE45"/>
                </a:solidFill>
                <a:latin typeface="Star Wars" pitchFamily="2" charset="0"/>
              </a:rPr>
              <a:t>C</a:t>
            </a:r>
            <a:r>
              <a:rPr lang="en-US" altLang="ko-KR" sz="3200" dirty="0" smtClean="0">
                <a:solidFill>
                  <a:schemeClr val="bg1"/>
                </a:solidFill>
                <a:latin typeface="Star Wars" pitchFamily="2" charset="0"/>
              </a:rPr>
              <a:t>onten</a:t>
            </a:r>
            <a:r>
              <a:rPr lang="en-US" altLang="ko-KR" sz="3200" dirty="0" smtClean="0">
                <a:solidFill>
                  <a:srgbClr val="FEDE45"/>
                </a:solidFill>
                <a:latin typeface="Star Wars" pitchFamily="2" charset="0"/>
              </a:rPr>
              <a:t>t</a:t>
            </a:r>
            <a:endParaRPr lang="ko-KR" altLang="en-US" sz="3200" dirty="0">
              <a:solidFill>
                <a:srgbClr val="FEDE45"/>
              </a:solidFill>
              <a:latin typeface="Star Wars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281" y="840414"/>
            <a:ext cx="206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Research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Research</a:t>
            </a:r>
            <a:endParaRPr lang="ko-KR" altLang="en-US" dirty="0">
              <a:solidFill>
                <a:schemeClr val="bg1"/>
              </a:solidFill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281" y="2659857"/>
            <a:ext cx="2061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Subject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Persona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Logo, Color, </a:t>
            </a: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Font</a:t>
            </a:r>
            <a:endParaRPr lang="en-US" altLang="ko-KR" dirty="0" smtClean="0">
              <a:solidFill>
                <a:schemeClr val="bg1"/>
              </a:solidFill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281" y="4756299"/>
            <a:ext cx="206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Prototype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prototype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5218" y="1786153"/>
            <a:ext cx="20614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Code</a:t>
            </a:r>
            <a:endParaRPr lang="ko-KR" altLang="en-US" sz="1400" dirty="0">
              <a:solidFill>
                <a:schemeClr val="bg1"/>
              </a:solidFill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45218" y="4342921"/>
            <a:ext cx="206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Review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review</a:t>
            </a:r>
            <a:endParaRPr lang="ko-KR" altLang="en-US" dirty="0">
              <a:solidFill>
                <a:schemeClr val="bg1"/>
              </a:solidFill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619227" y="760121"/>
            <a:ext cx="0" cy="1399402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619227" y="2717851"/>
            <a:ext cx="0" cy="1399402"/>
          </a:xfrm>
          <a:prstGeom prst="line">
            <a:avLst/>
          </a:prstGeom>
          <a:ln w="76200" cap="rnd">
            <a:solidFill>
              <a:srgbClr val="FEDE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619227" y="4598850"/>
            <a:ext cx="0" cy="1399402"/>
          </a:xfrm>
          <a:prstGeom prst="line">
            <a:avLst/>
          </a:prstGeom>
          <a:ln w="76200" cap="rnd">
            <a:solidFill>
              <a:srgbClr val="FEDE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742339" y="1560836"/>
            <a:ext cx="0" cy="1399402"/>
          </a:xfrm>
          <a:prstGeom prst="line">
            <a:avLst/>
          </a:prstGeom>
          <a:ln w="76200" cap="rnd">
            <a:solidFill>
              <a:srgbClr val="FEDE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742339" y="4137185"/>
            <a:ext cx="0" cy="1399402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6313" y="927704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6313" y="2798356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6313" y="4617799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95519" y="1660372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95519" y="4236721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2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Research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1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Information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Web Research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1675" y="1312757"/>
            <a:ext cx="4348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‘SIDESHOW’</a:t>
            </a:r>
            <a:r>
              <a:rPr lang="ko-KR" altLang="en-US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는</a:t>
            </a: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어디</a:t>
            </a: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1994</a:t>
            </a: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년도에 출범된 미국의 피규어 제조 및 퍼블리싱 회사로 유명한 헐리웃 영화에 손을 대지 않아본 게 없고 다른 업체에서도 잘 내주지 않는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마이너한</a:t>
            </a: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요소의 캐릭터까지 내어줄 정도의 넓은 라인업을 가지고 있다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96" y="1733427"/>
            <a:ext cx="3071322" cy="10924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1" y="3783541"/>
            <a:ext cx="2494539" cy="181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96596" y="5664487"/>
            <a:ext cx="260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최근 공개된 피규어</a:t>
            </a:r>
            <a:endParaRPr lang="en-US" altLang="ko-KR" sz="1400" dirty="0" smtClean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Batman vs Joker Premium Format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62" y="3783541"/>
            <a:ext cx="2714860" cy="18102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0562" y="5664487"/>
            <a:ext cx="182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Top. 1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Life size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grogu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21" y="3764785"/>
            <a:ext cx="1942318" cy="182901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97621" y="5664487"/>
            <a:ext cx="182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마이너 요소</a:t>
            </a:r>
            <a:endParaRPr lang="en-US" altLang="ko-KR" sz="1400" dirty="0" smtClean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Blade vs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dracula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93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Research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1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Information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Web Research</a:t>
            </a:r>
            <a:endParaRPr lang="ko-KR" altLang="en-US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2680" y="5640049"/>
            <a:ext cx="1653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Starwars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Shop List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80" y="977945"/>
            <a:ext cx="1318286" cy="46011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91" y="977945"/>
            <a:ext cx="1028552" cy="46011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04091" y="5686215"/>
            <a:ext cx="123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‘SIDESHOW’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 page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91675" y="1312757"/>
            <a:ext cx="4348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일반적인 웹 사이트의 구성을 모두 갖췄으나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스크립트 효과는 많이 사용하지 않음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회사의 넓은 라인업에 비해 특정한 사이트의 웹 테마를 구성하지 않음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한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눈에 모든 상품 정보를 전달하려고 함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b="78440"/>
          <a:stretch/>
        </p:blipFill>
        <p:spPr>
          <a:xfrm>
            <a:off x="7031003" y="3701375"/>
            <a:ext cx="2969632" cy="26733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00635" y="3725693"/>
            <a:ext cx="1653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Product Information</a:t>
            </a:r>
          </a:p>
        </p:txBody>
      </p:sp>
    </p:spTree>
    <p:extLst>
      <p:ext uri="{BB962C8B-B14F-4D97-AF65-F5344CB8AC3E}">
        <p14:creationId xmlns:p14="http://schemas.microsoft.com/office/powerpoint/2010/main" val="410993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395586"/>
            <a:ext cx="0" cy="5752294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Subject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2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Persona</a:t>
            </a:r>
            <a:endParaRPr lang="en-US" altLang="ko-KR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Logo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color, </a:t>
            </a: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font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1208" y="395586"/>
            <a:ext cx="4348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Name: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Nick Clark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Age: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26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Gender: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male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Job: </a:t>
            </a:r>
            <a:r>
              <a:rPr lang="en-US" altLang="ko-KR" sz="2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Youtuber</a:t>
            </a:r>
            <a:endParaRPr lang="en-US" altLang="ko-KR" sz="2400" dirty="0" smtClean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Location: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Florida, USA</a:t>
            </a:r>
            <a:endParaRPr lang="ko-KR" altLang="en-US" sz="2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51" y="395586"/>
            <a:ext cx="2717664" cy="2717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51950" y="3380981"/>
            <a:ext cx="732227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Intro</a:t>
            </a:r>
            <a:endParaRPr lang="en-US" altLang="ko-KR" sz="2400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닉 클락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’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은 수집을 좋아하고 수집한 물품 정보와 평가를 공유하는 것을 좋아하는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유튜버이다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마이너 요소의 피규어를 찾아보고 싶어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‘SIDESHOW’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의 웹 사이트를 찾아보는데 본래의 닉은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SIDESHOW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의 상품은 주로 오프라인 구매하는 소비자였다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해당 업체 상품만 오프라인 구매를 하는 이유는 해당 피규어의 컨셉 테마를 웹 사이트에서 지원해주지 않아 바로 구매해야 한다는 생각이 들지 않기 때문이다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오늘도 닉은 원하는 피규어를 구매해야한다는 이유를 만들고자 오프라인 방문을 선택한다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90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332509"/>
            <a:ext cx="0" cy="5815371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Subject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2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51" y="493915"/>
            <a:ext cx="2717664" cy="2717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11208" y="493915"/>
            <a:ext cx="4348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Name: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Abram Smith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Age: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48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Gender: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male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Job: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office worker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Location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Pennsylvania, USA</a:t>
            </a:r>
            <a:endParaRPr lang="ko-KR" altLang="en-US" sz="2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1950" y="3479310"/>
            <a:ext cx="7659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Intro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아브람은 피규어를 좋아하는 아들과 함께 취미를 함께하고자 아들이 좋아하는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코믹스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캐릭터에 대해 접하기 시작하였고 피규어를 사보고자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‘SIDESHOW’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웹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사이트에 방문했다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좋아하는 캐릭터가 있었지만 이름을 잘 모르겠고 문법적인 브랜드 설명에 눈이 피로해진 아브람 씨는 원하는 상품 구매를 포기했고 아들에게 물어봐 오프라인 구매를 해야할지 다른 브랜드의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샵을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찾아보아야 할지를 고민하고 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9792" y="3862279"/>
            <a:ext cx="206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Persona</a:t>
            </a:r>
            <a:endParaRPr lang="en-US" altLang="ko-KR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Logo</a:t>
            </a: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color, </a:t>
            </a: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font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6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Subject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2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Persona</a:t>
            </a:r>
          </a:p>
          <a:p>
            <a:pPr algn="ctr"/>
            <a:endParaRPr lang="en-US" altLang="ko-KR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Logo</a:t>
            </a:r>
            <a:r>
              <a:rPr lang="en-US" altLang="ko-KR" dirty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color, font</a:t>
            </a:r>
            <a:endParaRPr lang="ko-KR" altLang="en-US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51950" y="914398"/>
            <a:ext cx="434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800" dirty="0" smtClean="0">
                <a:solidFill>
                  <a:srgbClr val="FEDE45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Logo</a:t>
            </a:r>
            <a:endParaRPr lang="ko-KR" altLang="en-US" sz="2800" dirty="0">
              <a:solidFill>
                <a:srgbClr val="FEDE45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51950" y="1912921"/>
            <a:ext cx="749808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00" y="1997182"/>
            <a:ext cx="2794162" cy="10318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63680" y="3612452"/>
            <a:ext cx="434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800" dirty="0" smtClean="0">
                <a:solidFill>
                  <a:srgbClr val="FEDE45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Color</a:t>
            </a:r>
            <a:endParaRPr lang="ko-KR" altLang="en-US" sz="2800" dirty="0">
              <a:solidFill>
                <a:srgbClr val="FEDE45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50" y="4276506"/>
            <a:ext cx="7498080" cy="1871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87574" y="4523301"/>
            <a:ext cx="421246" cy="421246"/>
          </a:xfrm>
          <a:prstGeom prst="ellipse">
            <a:avLst/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821599" y="4416277"/>
            <a:ext cx="198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Starwats</a:t>
            </a: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yellow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#fade4b</a:t>
            </a:r>
          </a:p>
        </p:txBody>
      </p:sp>
      <p:sp>
        <p:nvSpPr>
          <p:cNvPr id="24" name="타원 23"/>
          <p:cNvSpPr/>
          <p:nvPr/>
        </p:nvSpPr>
        <p:spPr>
          <a:xfrm>
            <a:off x="4287574" y="5329546"/>
            <a:ext cx="421246" cy="421246"/>
          </a:xfrm>
          <a:prstGeom prst="ellipse">
            <a:avLst/>
          </a:prstGeom>
          <a:solidFill>
            <a:srgbClr val="D2D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828796" y="5212193"/>
            <a:ext cx="198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Starwars</a:t>
            </a: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gray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#b5b7b7</a:t>
            </a:r>
          </a:p>
        </p:txBody>
      </p:sp>
      <p:sp>
        <p:nvSpPr>
          <p:cNvPr id="26" name="타원 25"/>
          <p:cNvSpPr/>
          <p:nvPr/>
        </p:nvSpPr>
        <p:spPr>
          <a:xfrm>
            <a:off x="7696144" y="4519227"/>
            <a:ext cx="421246" cy="421246"/>
          </a:xfrm>
          <a:prstGeom prst="ellipse">
            <a:avLst/>
          </a:prstGeom>
          <a:solidFill>
            <a:srgbClr val="F5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344307" y="4416277"/>
            <a:ext cx="99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White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#b5b7b7</a:t>
            </a:r>
          </a:p>
        </p:txBody>
      </p:sp>
      <p:sp>
        <p:nvSpPr>
          <p:cNvPr id="28" name="타원 27"/>
          <p:cNvSpPr/>
          <p:nvPr/>
        </p:nvSpPr>
        <p:spPr>
          <a:xfrm>
            <a:off x="7696144" y="5320661"/>
            <a:ext cx="421246" cy="421246"/>
          </a:xfrm>
          <a:prstGeom prst="ellipse">
            <a:avLst/>
          </a:prstGeom>
          <a:solidFill>
            <a:srgbClr val="000000"/>
          </a:solidFill>
          <a:ln>
            <a:solidFill>
              <a:srgbClr val="000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344306" y="5280041"/>
            <a:ext cx="99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black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#000</a:t>
            </a:r>
          </a:p>
        </p:txBody>
      </p:sp>
      <p:sp>
        <p:nvSpPr>
          <p:cNvPr id="30" name="타원 29"/>
          <p:cNvSpPr/>
          <p:nvPr/>
        </p:nvSpPr>
        <p:spPr>
          <a:xfrm>
            <a:off x="9496469" y="5320661"/>
            <a:ext cx="421246" cy="421246"/>
          </a:xfrm>
          <a:prstGeom prst="ellips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144631" y="5280041"/>
            <a:ext cx="99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Sub black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#1d1e1f</a:t>
            </a:r>
          </a:p>
        </p:txBody>
      </p:sp>
    </p:spTree>
    <p:extLst>
      <p:ext uri="{BB962C8B-B14F-4D97-AF65-F5344CB8AC3E}">
        <p14:creationId xmlns:p14="http://schemas.microsoft.com/office/powerpoint/2010/main" val="1701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Subject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2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42050" y="1001951"/>
            <a:ext cx="434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800" dirty="0" smtClean="0">
                <a:solidFill>
                  <a:srgbClr val="FEDE45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Font</a:t>
            </a:r>
            <a:endParaRPr lang="ko-KR" altLang="en-US" sz="2800" dirty="0">
              <a:solidFill>
                <a:srgbClr val="FEDE45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r="-1"/>
          <a:stretch/>
        </p:blipFill>
        <p:spPr>
          <a:xfrm>
            <a:off x="3442050" y="1893947"/>
            <a:ext cx="2066250" cy="19941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21870" y="1893947"/>
            <a:ext cx="2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latin typeface="roboto"/>
              </a:rPr>
              <a:t>Star Wars Font Family</a:t>
            </a:r>
            <a:endParaRPr lang="en-US" altLang="ko-KR" b="1" i="1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1870" y="2344250"/>
            <a:ext cx="4348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@import </a:t>
            </a:r>
            <a:r>
              <a:rPr lang="en-US" altLang="ko-KR" dirty="0" err="1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url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('https://fonts.cdnfonts.com/</a:t>
            </a:r>
            <a:r>
              <a:rPr lang="en-US" altLang="ko-KR" dirty="0" err="1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css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/star-wars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')</a:t>
            </a:r>
            <a:endParaRPr lang="en-US" altLang="ko-KR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21870" y="3364480"/>
            <a:ext cx="507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Star Wars" pitchFamily="2" charset="0"/>
              </a:rPr>
              <a:t>Hello my </a:t>
            </a:r>
            <a:r>
              <a:rPr lang="en-US" altLang="ko-KR" sz="2400" dirty="0" err="1" smtClean="0">
                <a:solidFill>
                  <a:schemeClr val="bg1"/>
                </a:solidFill>
                <a:latin typeface="Star Wars" pitchFamily="2" charset="0"/>
              </a:rPr>
              <a:t>nane</a:t>
            </a:r>
            <a:r>
              <a:rPr lang="en-US" altLang="ko-KR" sz="2400" dirty="0" smtClean="0">
                <a:solidFill>
                  <a:schemeClr val="bg1"/>
                </a:solidFill>
                <a:latin typeface="Star Wars" pitchFamily="2" charset="0"/>
              </a:rPr>
              <a:t> is </a:t>
            </a:r>
            <a:r>
              <a:rPr lang="en-US" altLang="ko-KR" sz="2400" dirty="0" err="1" smtClean="0">
                <a:solidFill>
                  <a:schemeClr val="bg1"/>
                </a:solidFill>
                <a:latin typeface="Star Wars" pitchFamily="2" charset="0"/>
              </a:rPr>
              <a:t>asher</a:t>
            </a:r>
            <a:endParaRPr lang="en-US" altLang="ko-KR" sz="2400" dirty="0">
              <a:solidFill>
                <a:schemeClr val="bg1"/>
              </a:solidFill>
              <a:latin typeface="Star Wars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57" y="4719949"/>
            <a:ext cx="2411513" cy="86042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152070" y="4396940"/>
            <a:ext cx="1318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>
                <a:solidFill>
                  <a:schemeClr val="bg1"/>
                </a:solidFill>
                <a:latin typeface="roboto"/>
              </a:rPr>
              <a:t>Russo one</a:t>
            </a:r>
            <a:endParaRPr lang="en-US" altLang="ko-KR" b="1" i="1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52070" y="4875402"/>
            <a:ext cx="55284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font-family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"Russo One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",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sans-serif; font-weight: 400; </a:t>
            </a:r>
            <a:endParaRPr lang="en-US" altLang="ko-KR" dirty="0" smtClean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font-style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normal; 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2070" y="5907862"/>
            <a:ext cx="434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Hello, my name is </a:t>
            </a:r>
            <a:r>
              <a:rPr lang="en-US" altLang="ko-KR" sz="2400" dirty="0" err="1" smtClean="0">
                <a:solidFill>
                  <a:schemeClr val="bg1"/>
                </a:solidFill>
                <a:latin typeface="Russo One" panose="02000503050000020004" pitchFamily="2" charset="0"/>
              </a:rPr>
              <a:t>asher</a:t>
            </a:r>
            <a:endParaRPr lang="en-US" altLang="ko-KR" sz="24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9792" y="3862279"/>
            <a:ext cx="2061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Persona</a:t>
            </a:r>
          </a:p>
          <a:p>
            <a:pPr algn="ctr"/>
            <a:endParaRPr lang="en-US" altLang="ko-KR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Logo</a:t>
            </a:r>
            <a:r>
              <a:rPr lang="en-US" altLang="ko-KR" dirty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color, font</a:t>
            </a:r>
            <a:endParaRPr lang="ko-KR" altLang="en-US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79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Prototype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3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Prototype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69624" y="622893"/>
            <a:ext cx="140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INDEX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0" y="321480"/>
            <a:ext cx="1813603" cy="6303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65" y="1155886"/>
            <a:ext cx="3395716" cy="2173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29164" y="622893"/>
            <a:ext cx="140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LOGIN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65" y="4046945"/>
            <a:ext cx="3395716" cy="21841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29163" y="3503450"/>
            <a:ext cx="140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6207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554</Words>
  <Application>Microsoft Office PowerPoint</Application>
  <PresentationFormat>와이드스크린</PresentationFormat>
  <Paragraphs>165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roboto</vt:lpstr>
      <vt:lpstr>나눔바른고딕OTF</vt:lpstr>
      <vt:lpstr>나눔바른고딕OTF Light</vt:lpstr>
      <vt:lpstr>나눔바른고딕OTF UltraLight</vt:lpstr>
      <vt:lpstr>나눔바른고딕OTF 옛한글</vt:lpstr>
      <vt:lpstr>맑은 고딕</vt:lpstr>
      <vt:lpstr>Arial</vt:lpstr>
      <vt:lpstr>Russo One</vt:lpstr>
      <vt:lpstr>Star Wars</vt:lpstr>
      <vt:lpstr>Wingdings</vt:lpstr>
      <vt:lpstr>Office 테마</vt:lpstr>
      <vt:lpstr>Project  Portfolio  Star wars  Figure Shop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YONSAI</cp:lastModifiedBy>
  <cp:revision>44</cp:revision>
  <dcterms:created xsi:type="dcterms:W3CDTF">2024-04-16T05:08:20Z</dcterms:created>
  <dcterms:modified xsi:type="dcterms:W3CDTF">2024-04-23T01:46:41Z</dcterms:modified>
</cp:coreProperties>
</file>